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96" r:id="rId3"/>
    <p:sldId id="438" r:id="rId4"/>
    <p:sldId id="435" r:id="rId5"/>
    <p:sldId id="442" r:id="rId6"/>
    <p:sldId id="411" r:id="rId7"/>
    <p:sldId id="423" r:id="rId8"/>
    <p:sldId id="398" r:id="rId9"/>
    <p:sldId id="403" r:id="rId10"/>
    <p:sldId id="405" r:id="rId11"/>
    <p:sldId id="437" r:id="rId12"/>
    <p:sldId id="407" r:id="rId13"/>
    <p:sldId id="408" r:id="rId14"/>
    <p:sldId id="443" r:id="rId15"/>
    <p:sldId id="441" r:id="rId16"/>
    <p:sldId id="409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111" d="100"/>
          <a:sy n="111" d="100"/>
        </p:scale>
        <p:origin x="84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SP-220982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SA#97-e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Online– 13th – 19th September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CT/SA#97-e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</a:t>
            </a:r>
            <a:r>
              <a:rPr lang="en-GB" dirty="0">
                <a:solidFill>
                  <a:srgbClr val="FF0000"/>
                </a:solidFill>
              </a:rPr>
              <a:t>19</a:t>
            </a:r>
            <a:r>
              <a:rPr lang="en-GB" dirty="0"/>
              <a:t>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2"/>
            <a:r>
              <a:rPr lang="en-US" dirty="0"/>
              <a:t>Revised I-D Needed - Issue raised by WGLC, Doc Shepherd Follow-up Underway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draft-ietf-stir-messaging-</a:t>
            </a:r>
            <a:r>
              <a:rPr lang="en-GB" dirty="0">
                <a:solidFill>
                  <a:srgbClr val="FF0000"/>
                </a:solidFill>
              </a:rPr>
              <a:t>04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draft-ietf-stir-identity-header-errors-handling-</a:t>
            </a:r>
            <a:r>
              <a:rPr lang="fr-FR" dirty="0">
                <a:solidFill>
                  <a:srgbClr val="FF0000"/>
                </a:solidFill>
              </a:rPr>
              <a:t>03</a:t>
            </a:r>
            <a:r>
              <a:rPr lang="fr-FR" dirty="0"/>
              <a:t> 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Identity Header </a:t>
            </a:r>
            <a:r>
              <a:rPr lang="fr-FR" dirty="0" err="1"/>
              <a:t>Error</a:t>
            </a:r>
            <a:r>
              <a:rPr lang="fr-FR" dirty="0"/>
              <a:t> Handling</a:t>
            </a:r>
            <a:endParaRPr lang="en-GB" dirty="0"/>
          </a:p>
          <a:p>
            <a:pPr lvl="1"/>
            <a:r>
              <a:rPr lang="en-US" dirty="0"/>
              <a:t>Status: </a:t>
            </a:r>
            <a:r>
              <a:rPr lang="en-US" dirty="0">
                <a:solidFill>
                  <a:srgbClr val="FF0000"/>
                </a:solidFill>
              </a:rPr>
              <a:t>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</a:p>
          <a:p>
            <a:pPr lvl="1"/>
            <a:endParaRPr lang="fr-FR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reactivated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 (1)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(0)</a:t>
            </a:r>
            <a:endParaRPr lang="en-US" dirty="0"/>
          </a:p>
          <a:p>
            <a:r>
              <a:rPr lang="en-US" dirty="0"/>
              <a:t>RFC Editors Queue (0)</a:t>
            </a:r>
          </a:p>
          <a:p>
            <a:r>
              <a:rPr lang="en-US" dirty="0"/>
              <a:t>IESG review (0)</a:t>
            </a:r>
          </a:p>
          <a:p>
            <a:r>
              <a:rPr lang="fr-FR" dirty="0"/>
              <a:t>Active WG document (3)</a:t>
            </a:r>
            <a:endParaRPr lang="en-US" dirty="0"/>
          </a:p>
          <a:p>
            <a:r>
              <a:rPr lang="en-US" dirty="0"/>
              <a:t>Individual drafts (2)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9474F9-623A-4AC6-BDED-1FD29699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For Info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4ACAED-42B3-4D00-8F80-4D7AEE254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IANA registration </a:t>
            </a:r>
            <a:r>
              <a:rPr lang="fr-FR" dirty="0" err="1"/>
              <a:t>request</a:t>
            </a:r>
            <a:r>
              <a:rPr lang="fr-FR" dirty="0"/>
              <a:t> for media types </a:t>
            </a:r>
            <a:r>
              <a:rPr lang="fr-FR" dirty="0" err="1"/>
              <a:t>defined</a:t>
            </a:r>
            <a:r>
              <a:rPr lang="fr-FR" dirty="0"/>
              <a:t> in TS 24.554</a:t>
            </a:r>
          </a:p>
          <a:p>
            <a:pPr lvl="1"/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CT#96</a:t>
            </a:r>
          </a:p>
          <a:p>
            <a:pPr lvl="1"/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following</a:t>
            </a:r>
            <a:r>
              <a:rPr lang="fr-FR" dirty="0"/>
              <a:t> media types have been </a:t>
            </a:r>
            <a:r>
              <a:rPr lang="fr-FR" dirty="0" err="1"/>
              <a:t>registered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application/vnd.3gpp-prose-pc3a+xml</a:t>
            </a:r>
          </a:p>
          <a:p>
            <a:pPr lvl="1"/>
            <a:r>
              <a:rPr lang="fr-FR" dirty="0"/>
              <a:t>application/vnd.3gpp-prose-pc3ach+xml</a:t>
            </a:r>
          </a:p>
          <a:p>
            <a:pPr lvl="1"/>
            <a:r>
              <a:rPr lang="fr-FR" dirty="0"/>
              <a:t>application/vnd.3gpp-prose-pc8+xml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21829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25531</TotalTime>
  <Words>317</Words>
  <Application>Microsoft Office PowerPoint</Application>
  <PresentationFormat>Grand écran</PresentationFormat>
  <Paragraphs>67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Calibri Light</vt:lpstr>
      <vt:lpstr>Times New Roman</vt:lpstr>
      <vt:lpstr>Office Theme</vt:lpstr>
      <vt:lpstr>IETF Status Report  to TSG CT/SA#97-e</vt:lpstr>
      <vt:lpstr>Contents</vt:lpstr>
      <vt:lpstr>Tracking requests to IANA</vt:lpstr>
      <vt:lpstr>IANA assignment applications</vt:lpstr>
      <vt:lpstr>For Info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Active WG document</vt:lpstr>
      <vt:lpstr>Individual submission</vt:lpstr>
      <vt:lpstr>Individual submission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790</cp:revision>
  <dcterms:created xsi:type="dcterms:W3CDTF">2010-02-05T13:52:04Z</dcterms:created>
  <dcterms:modified xsi:type="dcterms:W3CDTF">2022-09-16T13:51:15Z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